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15" r:id="rId2"/>
    <p:sldId id="1933" r:id="rId3"/>
    <p:sldId id="1934" r:id="rId4"/>
    <p:sldId id="1935" r:id="rId5"/>
    <p:sldId id="1936" r:id="rId6"/>
    <p:sldId id="193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472. TO JESUH THAHATNA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 err="1"/>
              <a:t>Thkna</a:t>
            </a:r>
            <a:r>
              <a:rPr lang="en-US" sz="1500" dirty="0"/>
              <a:t>. 33:27</a:t>
            </a:r>
          </a:p>
          <a:p>
            <a:r>
              <a:rPr lang="en-US" sz="1500" dirty="0"/>
              <a:t>Edgar Lewis &amp; William W. Rock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48545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ding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dennak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13597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le, van mite en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 hi.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28614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20416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32563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hi.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53454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205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472. TO JESUH THAHATNA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2018-12-15T07:46:38Z</dcterms:modified>
</cp:coreProperties>
</file>